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7"/>
  </p:handoutMasterIdLst>
  <p:sldIdLst>
    <p:sldId id="760" r:id="rId2"/>
    <p:sldId id="761" r:id="rId3"/>
    <p:sldId id="762" r:id="rId4"/>
    <p:sldId id="763" r:id="rId5"/>
    <p:sldId id="764" r:id="rId6"/>
    <p:sldId id="765" r:id="rId7"/>
    <p:sldId id="766" r:id="rId8"/>
    <p:sldId id="767" r:id="rId9"/>
    <p:sldId id="768" r:id="rId10"/>
    <p:sldId id="769" r:id="rId11"/>
    <p:sldId id="770" r:id="rId12"/>
    <p:sldId id="771" r:id="rId13"/>
    <p:sldId id="772" r:id="rId14"/>
    <p:sldId id="773" r:id="rId15"/>
    <p:sldId id="774" r:id="rId16"/>
    <p:sldId id="775" r:id="rId17"/>
    <p:sldId id="776" r:id="rId18"/>
    <p:sldId id="777" r:id="rId19"/>
    <p:sldId id="778" r:id="rId20"/>
    <p:sldId id="779" r:id="rId21"/>
    <p:sldId id="780" r:id="rId22"/>
    <p:sldId id="781" r:id="rId23"/>
    <p:sldId id="782" r:id="rId24"/>
    <p:sldId id="783" r:id="rId25"/>
    <p:sldId id="784" r:id="rId26"/>
    <p:sldId id="785" r:id="rId27"/>
    <p:sldId id="786" r:id="rId28"/>
    <p:sldId id="787" r:id="rId29"/>
    <p:sldId id="788" r:id="rId30"/>
    <p:sldId id="789" r:id="rId31"/>
    <p:sldId id="790" r:id="rId32"/>
    <p:sldId id="791" r:id="rId33"/>
    <p:sldId id="792" r:id="rId34"/>
    <p:sldId id="793" r:id="rId35"/>
    <p:sldId id="794" r:id="rId36"/>
  </p:sldIdLst>
  <p:sldSz cx="12192000" cy="6858000"/>
  <p:notesSz cx="10236200" cy="710565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E2172AA-2AB0-44DF-A96C-91BB351B7067}">
          <p14:sldIdLst>
            <p14:sldId id="760"/>
            <p14:sldId id="761"/>
            <p14:sldId id="762"/>
            <p14:sldId id="763"/>
            <p14:sldId id="764"/>
            <p14:sldId id="765"/>
            <p14:sldId id="766"/>
            <p14:sldId id="767"/>
            <p14:sldId id="768"/>
            <p14:sldId id="769"/>
            <p14:sldId id="770"/>
            <p14:sldId id="771"/>
            <p14:sldId id="772"/>
            <p14:sldId id="773"/>
            <p14:sldId id="774"/>
            <p14:sldId id="775"/>
            <p14:sldId id="776"/>
            <p14:sldId id="777"/>
            <p14:sldId id="778"/>
            <p14:sldId id="779"/>
            <p14:sldId id="780"/>
            <p14:sldId id="781"/>
            <p14:sldId id="782"/>
            <p14:sldId id="783"/>
            <p14:sldId id="784"/>
            <p14:sldId id="785"/>
            <p14:sldId id="786"/>
            <p14:sldId id="787"/>
            <p14:sldId id="788"/>
            <p14:sldId id="789"/>
            <p14:sldId id="790"/>
            <p14:sldId id="791"/>
            <p14:sldId id="792"/>
            <p14:sldId id="793"/>
            <p14:sldId id="7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26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6601" cy="35594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797313" y="0"/>
            <a:ext cx="4436601" cy="35594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FE1477-55A8-46D4-B314-1F19A6DFF873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749707"/>
            <a:ext cx="4436601" cy="3559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797313" y="6749707"/>
            <a:ext cx="4436601" cy="3559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6CCA90-D4FD-4CAF-BE92-803FC69B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60896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91958-6F2C-4773-BA5A-9C9A0EBB266C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D13E-66E6-44DA-B3DE-1559EF9DC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4591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91958-6F2C-4773-BA5A-9C9A0EBB266C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D13E-66E6-44DA-B3DE-1559EF9DC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271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91958-6F2C-4773-BA5A-9C9A0EBB266C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D13E-66E6-44DA-B3DE-1559EF9DC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106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91958-6F2C-4773-BA5A-9C9A0EBB266C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D13E-66E6-44DA-B3DE-1559EF9DC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985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91958-6F2C-4773-BA5A-9C9A0EBB266C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D13E-66E6-44DA-B3DE-1559EF9DC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236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91958-6F2C-4773-BA5A-9C9A0EBB266C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D13E-66E6-44DA-B3DE-1559EF9DC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097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91958-6F2C-4773-BA5A-9C9A0EBB266C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D13E-66E6-44DA-B3DE-1559EF9DC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305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91958-6F2C-4773-BA5A-9C9A0EBB266C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D13E-66E6-44DA-B3DE-1559EF9DC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534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91958-6F2C-4773-BA5A-9C9A0EBB266C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D13E-66E6-44DA-B3DE-1559EF9DC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914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91958-6F2C-4773-BA5A-9C9A0EBB266C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D13E-66E6-44DA-B3DE-1559EF9DC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635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91958-6F2C-4773-BA5A-9C9A0EBB266C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D13E-66E6-44DA-B3DE-1559EF9DC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15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291958-6F2C-4773-BA5A-9C9A0EBB266C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FD13E-66E6-44DA-B3DE-1559EF9DC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070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4543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714"/>
            <a:ext cx="12192000" cy="6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2161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4222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991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2956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552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809"/>
            <a:ext cx="12192000" cy="6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361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6286"/>
            <a:ext cx="12192000" cy="6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62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5333"/>
            <a:ext cx="12192000" cy="6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22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680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136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303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6762"/>
            <a:ext cx="12192000" cy="6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85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22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397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64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68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423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1033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4487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190"/>
            <a:ext cx="12192000" cy="6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5806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654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7238"/>
            <a:ext cx="12192000" cy="6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0982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714"/>
            <a:ext cx="12192000" cy="6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8510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70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6516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947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9367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294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81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619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236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695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7238"/>
            <a:ext cx="12192000" cy="6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1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929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655</TotalTime>
  <Words>0</Words>
  <Application>Microsoft Office PowerPoint</Application>
  <PresentationFormat>宽屏</PresentationFormat>
  <Paragraphs>0</Paragraphs>
  <Slides>35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希赛</dc:title>
  <dc:creator>py</dc:creator>
  <cp:lastModifiedBy>DS</cp:lastModifiedBy>
  <cp:revision>143</cp:revision>
  <dcterms:created xsi:type="dcterms:W3CDTF">2017-03-07T01:36:56Z</dcterms:created>
  <dcterms:modified xsi:type="dcterms:W3CDTF">2019-05-10T15:30:56Z</dcterms:modified>
</cp:coreProperties>
</file>